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16"/>
  </p:notesMasterIdLst>
  <p:sldIdLst>
    <p:sldId id="277" r:id="rId3"/>
    <p:sldId id="297" r:id="rId4"/>
    <p:sldId id="258" r:id="rId5"/>
    <p:sldId id="260" r:id="rId6"/>
    <p:sldId id="306" r:id="rId7"/>
    <p:sldId id="263" r:id="rId8"/>
    <p:sldId id="270" r:id="rId9"/>
    <p:sldId id="307" r:id="rId10"/>
    <p:sldId id="308" r:id="rId11"/>
    <p:sldId id="264" r:id="rId12"/>
    <p:sldId id="303" r:id="rId13"/>
    <p:sldId id="309" r:id="rId14"/>
    <p:sldId id="272"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B6BBEF7-9717-4733-A929-535518E6EBF6}">
          <p14:sldIdLst>
            <p14:sldId id="277"/>
            <p14:sldId id="297"/>
            <p14:sldId id="258"/>
          </p14:sldIdLst>
        </p14:section>
        <p14:section name="Author Your Presentation" id="{16378913-E5ED-4281-BAF5-F1F938CB0BED}">
          <p14:sldIdLst>
            <p14:sldId id="260"/>
          </p14:sldIdLst>
        </p14:section>
        <p14:section name="Enrich Your Presentation" id="{E2D565D1-BA5E-44E6-A40E-50A644912248}">
          <p14:sldIdLst>
            <p14:sldId id="306"/>
            <p14:sldId id="263"/>
            <p14:sldId id="270"/>
            <p14:sldId id="307"/>
            <p14:sldId id="308"/>
            <p14:sldId id="264"/>
          </p14:sldIdLst>
        </p14:section>
        <p14:section name="Deliver Your Presentation" id="{71D59651-8EFA-4415-9623-98B4C4A8699C}">
          <p14:sldIdLst>
            <p14:sldId id="303"/>
            <p14:sldId id="309"/>
            <p14:sldId id="272"/>
          </p14:sldIdLst>
        </p14:section>
        <p14:section name="There's More!" id="{2E16B512-814A-4DC1-A986-25475E10E0EF}">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8CAC"/>
    <a:srgbClr val="353353"/>
    <a:srgbClr val="222336"/>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8" autoAdjust="0"/>
    <p:restoredTop sz="89825" autoAdjust="0"/>
  </p:normalViewPr>
  <p:slideViewPr>
    <p:cSldViewPr>
      <p:cViewPr varScale="1">
        <p:scale>
          <a:sx n="85" d="100"/>
          <a:sy n="85" d="100"/>
        </p:scale>
        <p:origin x="53" y="504"/>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10/25/2017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935743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a:t>
            </a:r>
            <a:r>
              <a:rPr lang="en-US" dirty="0"/>
              <a:t>presentation demonstrates the new capabilities of PowerPoint and it is best viewed in Slide Show. These slides are designed to give you great ideas for the presentations you’ll create in PowerPoint 2010!</a:t>
            </a:r>
          </a:p>
          <a:p>
            <a:endParaRPr lang="en-US" dirty="0"/>
          </a:p>
          <a:p>
            <a:r>
              <a:rPr lang="en-US" dirty="0"/>
              <a:t>For more sample templates, click the File tab, and then on the New tab, click Sample Templates.</a:t>
            </a:r>
          </a:p>
        </p:txBody>
      </p:sp>
      <p:sp>
        <p:nvSpPr>
          <p:cNvPr id="4" name="Slide Number Placeholder 3"/>
          <p:cNvSpPr>
            <a:spLocks noGrp="1"/>
          </p:cNvSpPr>
          <p:nvPr>
            <p:ph type="sldNum" sz="quarter" idx="10"/>
          </p:nvPr>
        </p:nvSpPr>
        <p:spPr/>
        <p:txBody>
          <a:bodyPr/>
          <a:lstStyle/>
          <a:p>
            <a:fld id="{58CC9574-A819-4FE4-99A7-1E27AD09ADC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7</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13</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972700"/>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97180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12" name="Picture 11">
            <a:extLst>
              <a:ext uri="{FF2B5EF4-FFF2-40B4-BE49-F238E27FC236}">
                <a16:creationId xmlns:a16="http://schemas.microsoft.com/office/drawing/2014/main" id="{89EBB83C-83B9-4690-BA07-F18F905FF2D3}"/>
              </a:ext>
            </a:extLst>
          </p:cNvPr>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6200" y="5791200"/>
            <a:ext cx="8991600" cy="1059426"/>
          </a:xfrm>
          <a:prstGeom prst="rect">
            <a:avLst/>
          </a:prstGeom>
        </p:spPr>
      </p:pic>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a:t>Click to edit Master subtitle style</a:t>
            </a:r>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457200" y="6324600"/>
            <a:ext cx="2133600" cy="365125"/>
          </a:xfrm>
          <a:blipFill>
            <a:blip r:embed="rId3"/>
            <a:tile tx="0" ty="0" sx="100000" sy="100000" flip="none" algn="tl"/>
          </a:blipFill>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a:t>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58050E-B668-4FA7-85AD-C750C80A6E9B}" type="datetimeFigureOut">
              <a:rPr lang="en-US" smtClean="0"/>
              <a:pPr/>
              <a:t>10/25/2017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a:t>    Click to edit Master 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72200"/>
            <a:ext cx="9143999" cy="748894"/>
          </a:xfrm>
          <a:prstGeom prst="rect">
            <a:avLst/>
          </a:prstGeom>
        </p:spPr>
      </p:pic>
      <p:sp>
        <p:nvSpPr>
          <p:cNvPr id="2" name="Date Placeholder 1"/>
          <p:cNvSpPr>
            <a:spLocks noGrp="1"/>
          </p:cNvSpPr>
          <p:nvPr>
            <p:ph type="dt" sz="half" idx="10"/>
          </p:nvPr>
        </p:nvSpPr>
        <p:spPr/>
        <p:txBody>
          <a:bodyPr/>
          <a:lstStyle/>
          <a:p>
            <a:fld id="{2FF934E2-BBB6-4D34-BB01-078E9AA25260}" type="datetimeFigureOut">
              <a:rPr lang="en-US" smtClean="0"/>
              <a:pPr/>
              <a:t>10/25/2017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820FCD-5F4C-4989-BE05-0A8208BCBC2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a:t>Click to edit Master title style</a:t>
            </a:r>
            <a:endParaRPr lang="en-US" dirty="0"/>
          </a:p>
        </p:txBody>
      </p:sp>
      <p:sp>
        <p:nvSpPr>
          <p:cNvPr id="3" name="Text Placeholder 2"/>
          <p:cNvSpPr>
            <a:spLocks noGrp="1"/>
          </p:cNvSpPr>
          <p:nvPr>
            <p:ph type="body" idx="1"/>
          </p:nvPr>
        </p:nvSpPr>
        <p:spPr>
          <a:xfrm>
            <a:off x="457200" y="54102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81200"/>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Rectangle 7"/>
          <p:cNvSpPr/>
          <p:nvPr userDrawn="1"/>
        </p:nvSpPr>
        <p:spPr>
          <a:xfrm>
            <a:off x="8715375" y="5562600"/>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rPr>
              <a:t>           </a:t>
            </a: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0" name="Picture 9">
            <a:extLst>
              <a:ext uri="{FF2B5EF4-FFF2-40B4-BE49-F238E27FC236}">
                <a16:creationId xmlns:a16="http://schemas.microsoft.com/office/drawing/2014/main" id="{9B223892-A9CA-40C2-AA86-AF3199966F56}"/>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5867400"/>
            <a:ext cx="9144000" cy="99060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a:t>Click to edit Master title style</a:t>
            </a:r>
            <a:endParaRPr lang="en-US" dirty="0"/>
          </a:p>
        </p:txBody>
      </p:sp>
      <p:sp>
        <p:nvSpPr>
          <p:cNvPr id="3" name="Text Placeholder 2"/>
          <p:cNvSpPr>
            <a:spLocks noGrp="1"/>
          </p:cNvSpPr>
          <p:nvPr>
            <p:ph type="body" idx="1"/>
          </p:nvPr>
        </p:nvSpPr>
        <p:spPr>
          <a:xfrm>
            <a:off x="457200" y="54102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81200"/>
            <a:ext cx="2057400" cy="2057400"/>
          </a:xfrm>
          <a:prstGeom prst="ellipse">
            <a:avLst/>
          </a:prstGeom>
          <a:gradFill flip="none" rotWithShape="1">
            <a:gsLst>
              <a:gs pos="0">
                <a:schemeClr val="bg1">
                  <a:lumMod val="65000"/>
                </a:schemeClr>
              </a:gs>
              <a:gs pos="50000">
                <a:schemeClr val="bg1">
                  <a:lumMod val="50000"/>
                </a:schemeClr>
              </a:gs>
              <a:gs pos="100000">
                <a:schemeClr val="tx1">
                  <a:lumMod val="90000"/>
                  <a:lumOff val="10000"/>
                </a:schemeClr>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Rectangle 7"/>
          <p:cNvSpPr/>
          <p:nvPr userDrawn="1"/>
        </p:nvSpPr>
        <p:spPr>
          <a:xfrm>
            <a:off x="8715375" y="5562600"/>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rPr>
              <a:t>           </a:t>
            </a: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0" name="Picture 9">
            <a:extLst>
              <a:ext uri="{FF2B5EF4-FFF2-40B4-BE49-F238E27FC236}">
                <a16:creationId xmlns:a16="http://schemas.microsoft.com/office/drawing/2014/main" id="{9B223892-A9CA-40C2-AA86-AF3199966F56}"/>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5867400"/>
            <a:ext cx="9144000" cy="990601"/>
          </a:xfrm>
          <a:prstGeom prst="rect">
            <a:avLst/>
          </a:prstGeom>
        </p:spPr>
      </p:pic>
    </p:spTree>
    <p:extLst>
      <p:ext uri="{BB962C8B-B14F-4D97-AF65-F5344CB8AC3E}">
        <p14:creationId xmlns:p14="http://schemas.microsoft.com/office/powerpoint/2010/main" val="1345000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2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a:t>Click to edit Master title style</a:t>
            </a:r>
            <a:endParaRPr lang="en-US" dirty="0"/>
          </a:p>
        </p:txBody>
      </p:sp>
      <p:sp>
        <p:nvSpPr>
          <p:cNvPr id="3" name="Text Placeholder 2"/>
          <p:cNvSpPr>
            <a:spLocks noGrp="1"/>
          </p:cNvSpPr>
          <p:nvPr>
            <p:ph type="body" idx="1"/>
          </p:nvPr>
        </p:nvSpPr>
        <p:spPr>
          <a:xfrm>
            <a:off x="457200" y="54102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81200"/>
            <a:ext cx="2057400" cy="2057400"/>
          </a:xfrm>
          <a:prstGeom prst="ellipse">
            <a:avLst/>
          </a:prstGeom>
          <a:gradFill flip="none" rotWithShape="1">
            <a:gsLst>
              <a:gs pos="0">
                <a:srgbClr val="8A8CAC"/>
              </a:gs>
              <a:gs pos="50000">
                <a:srgbClr val="353353"/>
              </a:gs>
              <a:gs pos="100000">
                <a:srgbClr val="222336"/>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Rectangle 7"/>
          <p:cNvSpPr/>
          <p:nvPr userDrawn="1"/>
        </p:nvSpPr>
        <p:spPr>
          <a:xfrm>
            <a:off x="8715375" y="5562600"/>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rPr>
              <a:t>           </a:t>
            </a: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0" name="Picture 9">
            <a:extLst>
              <a:ext uri="{FF2B5EF4-FFF2-40B4-BE49-F238E27FC236}">
                <a16:creationId xmlns:a16="http://schemas.microsoft.com/office/drawing/2014/main" id="{9B223892-A9CA-40C2-AA86-AF3199966F56}"/>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5867400"/>
            <a:ext cx="9144000" cy="990601"/>
          </a:xfrm>
          <a:prstGeom prst="rect">
            <a:avLst/>
          </a:prstGeom>
        </p:spPr>
      </p:pic>
    </p:spTree>
    <p:extLst>
      <p:ext uri="{BB962C8B-B14F-4D97-AF65-F5344CB8AC3E}">
        <p14:creationId xmlns:p14="http://schemas.microsoft.com/office/powerpoint/2010/main" val="3494339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248400"/>
            <a:ext cx="9143999" cy="672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10/25/2017</a:t>
            </a:fld>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10/25/2017</a:t>
            </a:fld>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258050E-B668-4FA7-85AD-C750C80A6E9B}" type="datetimeFigureOut">
              <a:rPr lang="en-US" smtClean="0"/>
              <a:pPr/>
              <a:t>10/25/2017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10/25/2017</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rPr lang="en-US" smtClean="0"/>
              <a:pPr/>
              <a:t>10/25/2017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a:t>Click to edit Master Title Style</a:t>
            </a:r>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6248401"/>
            <a:ext cx="9144000" cy="64647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8050E-B668-4FA7-85AD-C750C80A6E9B}" type="datetimeFigureOut">
              <a:rPr lang="en-US" smtClean="0"/>
              <a:pPr/>
              <a:t>10/25/2017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77" r:id="rId3"/>
    <p:sldLayoutId id="2147483678" r:id="rId4"/>
    <p:sldLayoutId id="2147483650" r:id="rId5"/>
    <p:sldLayoutId id="2147483661" r:id="rId6"/>
    <p:sldLayoutId id="2147483652" r:id="rId7"/>
    <p:sldLayoutId id="2147483654" r:id="rId8"/>
    <p:sldLayoutId id="2147483655" r:id="rId9"/>
    <p:sldLayoutId id="2147483660" r:id="rId10"/>
    <p:sldLayoutId id="2147483656" r:id="rId11"/>
    <p:sldLayoutId id="2147483676" r:id="rId12"/>
    <p:sldLayoutId id="2147483657" r:id="rId13"/>
    <p:sldLayoutId id="2147483658" r:id="rId14"/>
    <p:sldLayoutId id="2147483659" r:id="rId15"/>
    <p:sldLayoutId id="2147483663"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image" Target="../media/image24.pn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en-US" dirty="0"/>
              <a:t>Tired of [insert problem]</a:t>
            </a:r>
          </a:p>
        </p:txBody>
      </p:sp>
      <p:sp>
        <p:nvSpPr>
          <p:cNvPr id="5" name="Title 4"/>
          <p:cNvSpPr>
            <a:spLocks noGrp="1"/>
          </p:cNvSpPr>
          <p:nvPr>
            <p:ph type="title"/>
          </p:nvPr>
        </p:nvSpPr>
        <p:spPr>
          <a:xfrm>
            <a:off x="228600" y="3048000"/>
            <a:ext cx="7239000" cy="1828800"/>
          </a:xfrm>
        </p:spPr>
        <p:txBody>
          <a:bodyPr>
            <a:normAutofit fontScale="90000"/>
          </a:bodyPr>
          <a:lstStyle/>
          <a:p>
            <a:pPr algn="l"/>
            <a:r>
              <a:rPr lang="en-US" sz="2400" b="0" dirty="0">
                <a:solidFill>
                  <a:srgbClr val="7BCF27"/>
                </a:solidFill>
                <a:latin typeface="Calibri" pitchFamily="34" charset="0"/>
              </a:rPr>
              <a:t>HOW TO…</a:t>
            </a:r>
            <a:br>
              <a:rPr lang="en-US" sz="2400" b="0" dirty="0">
                <a:solidFill>
                  <a:srgbClr val="262626"/>
                </a:solidFill>
              </a:rPr>
            </a:br>
            <a:r>
              <a:rPr lang="en-US" sz="5600" b="0" dirty="0">
                <a:solidFill>
                  <a:prstClr val="white"/>
                </a:solidFill>
              </a:rPr>
              <a:t>INSERT TOPIC HERE</a:t>
            </a:r>
            <a:endParaRPr lang="en-US" sz="5600" b="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stretch>
            <a:fillRect/>
          </a:stretch>
        </p:blipFill>
        <p:spPr>
          <a:xfrm>
            <a:off x="0" y="762000"/>
            <a:ext cx="2445488" cy="2286000"/>
          </a:xfrm>
          <a:prstGeom prst="rect">
            <a:avLst/>
          </a:prstGeom>
        </p:spPr>
      </p:pic>
      <p:sp>
        <p:nvSpPr>
          <p:cNvPr id="4" name="TextBox 3"/>
          <p:cNvSpPr txBox="1"/>
          <p:nvPr/>
        </p:nvSpPr>
        <p:spPr>
          <a:xfrm>
            <a:off x="1228724" y="1447800"/>
            <a:ext cx="7229475" cy="2362200"/>
          </a:xfrm>
          <a:prstGeom prst="rect">
            <a:avLst/>
          </a:prstGeom>
          <a:noFill/>
        </p:spPr>
        <p:txBody>
          <a:bodyPr wrap="square" rtlCol="0" anchor="b" anchorCtr="0">
            <a:normAutofit/>
          </a:bodyPr>
          <a:lstStyle/>
          <a:p>
            <a:r>
              <a:rPr lang="en-CA" sz="2400" dirty="0">
                <a:solidFill>
                  <a:prstClr val="black">
                    <a:lumMod val="50000"/>
                    <a:lumOff val="50000"/>
                  </a:prstClr>
                </a:solidFill>
              </a:rPr>
              <a:t>Include a quick summary of what you’ve taught and include tips for more easily implementing advice.</a:t>
            </a:r>
          </a:p>
          <a:p>
            <a:endParaRPr lang="en-CA" sz="2400" dirty="0">
              <a:solidFill>
                <a:prstClr val="black">
                  <a:lumMod val="50000"/>
                  <a:lumOff val="50000"/>
                </a:prstClr>
              </a:solidFill>
            </a:endParaRPr>
          </a:p>
          <a:p>
            <a:pPr marL="342900" indent="-342900">
              <a:buBlip>
                <a:blip r:embed="rId6"/>
              </a:buBlip>
            </a:pPr>
            <a:r>
              <a:rPr lang="en-CA" sz="2400" dirty="0">
                <a:solidFill>
                  <a:schemeClr val="bg1">
                    <a:lumMod val="50000"/>
                  </a:schemeClr>
                </a:solidFill>
              </a:rPr>
              <a:t>Bullet Point 1</a:t>
            </a:r>
          </a:p>
          <a:p>
            <a:pPr marL="342900" indent="-342900">
              <a:buBlip>
                <a:blip r:embed="rId6"/>
              </a:buBlip>
            </a:pPr>
            <a:r>
              <a:rPr lang="en-CA" sz="2400" dirty="0">
                <a:solidFill>
                  <a:schemeClr val="bg1">
                    <a:lumMod val="50000"/>
                  </a:schemeClr>
                </a:solidFill>
              </a:rPr>
              <a:t>Bullet Point 2</a:t>
            </a:r>
          </a:p>
          <a:p>
            <a:pPr marL="342900" indent="-342900">
              <a:buBlip>
                <a:blip r:embed="rId6"/>
              </a:buBlip>
            </a:pPr>
            <a:r>
              <a:rPr lang="en-CA" sz="2400" dirty="0">
                <a:solidFill>
                  <a:schemeClr val="bg1">
                    <a:lumMod val="50000"/>
                  </a:schemeClr>
                </a:solidFill>
              </a:rPr>
              <a:t>Bullet Point 3 </a:t>
            </a:r>
            <a:endParaRPr lang="en-US" sz="2400" dirty="0">
              <a:solidFill>
                <a:schemeClr val="bg1">
                  <a:lumMod val="50000"/>
                </a:schemeClr>
              </a:solidFill>
            </a:endParaRPr>
          </a:p>
          <a:p>
            <a:endParaRPr lang="en-US" sz="2400" dirty="0">
              <a:solidFill>
                <a:prstClr val="black">
                  <a:lumMod val="50000"/>
                  <a:lumOff val="50000"/>
                </a:prstClr>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Rectangle 21"/>
          <p:cNvSpPr/>
          <p:nvPr/>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276924" y="1897380"/>
            <a:ext cx="4676076" cy="3512820"/>
          </a:xfrm>
          <a:prstGeom prst="rect">
            <a:avLst/>
          </a:prstGeom>
          <a:noFill/>
        </p:spPr>
        <p:txBody>
          <a:bodyPr wrap="square" lIns="91440" rtlCol="0">
            <a:normAutofit/>
          </a:bodyPr>
          <a:lstStyle/>
          <a:p>
            <a:pPr marL="174625" indent="-174625">
              <a:buClr>
                <a:prstClr val="black">
                  <a:lumMod val="50000"/>
                  <a:lumOff val="50000"/>
                </a:prstClr>
              </a:buClr>
              <a:buSzPct val="94000"/>
              <a:buFont typeface="Calibri" pitchFamily="34" charset="0"/>
              <a:buChar char="»"/>
            </a:pPr>
            <a:r>
              <a:rPr lang="en-US" dirty="0">
                <a:solidFill>
                  <a:prstClr val="black">
                    <a:lumMod val="75000"/>
                    <a:lumOff val="25000"/>
                  </a:prstClr>
                </a:solidFill>
              </a:rPr>
              <a:t>Just another style of slide you could use</a:t>
            </a:r>
          </a:p>
          <a:p>
            <a:pPr marL="174625" indent="-174625">
              <a:buClr>
                <a:prstClr val="black">
                  <a:lumMod val="50000"/>
                  <a:lumOff val="50000"/>
                </a:prstClr>
              </a:buClr>
              <a:buSzPct val="94000"/>
              <a:buFont typeface="Calibri" pitchFamily="34" charset="0"/>
              <a:buChar char="»"/>
            </a:pPr>
            <a:r>
              <a:rPr lang="en-US" dirty="0">
                <a:solidFill>
                  <a:prstClr val="black">
                    <a:lumMod val="75000"/>
                    <a:lumOff val="25000"/>
                  </a:prstClr>
                </a:solidFill>
              </a:rPr>
              <a:t>Different bullet points as well</a:t>
            </a:r>
          </a:p>
          <a:p>
            <a:pPr>
              <a:buClr>
                <a:prstClr val="black">
                  <a:lumMod val="50000"/>
                  <a:lumOff val="50000"/>
                </a:prstClr>
              </a:buClr>
              <a:buSzPct val="94000"/>
            </a:pPr>
            <a:endParaRPr lang="en-US" dirty="0">
              <a:solidFill>
                <a:prstClr val="black">
                  <a:lumMod val="75000"/>
                  <a:lumOff val="25000"/>
                </a:prstClr>
              </a:solidFill>
            </a:endParaRPr>
          </a:p>
        </p:txBody>
      </p:sp>
      <p:sp>
        <p:nvSpPr>
          <p:cNvPr id="24" name="TextBox 23"/>
          <p:cNvSpPr txBox="1"/>
          <p:nvPr/>
        </p:nvSpPr>
        <p:spPr>
          <a:xfrm>
            <a:off x="373566" y="656594"/>
            <a:ext cx="8313234" cy="846386"/>
          </a:xfrm>
          <a:prstGeom prst="rect">
            <a:avLst/>
          </a:prstGeom>
          <a:noFill/>
          <a:ln>
            <a:noFill/>
          </a:ln>
        </p:spPr>
        <p:txBody>
          <a:bodyPr wrap="square" tIns="0" bIns="0" rtlCol="0" anchor="b" anchorCtr="0">
            <a:normAutofit/>
          </a:bodyPr>
          <a:lstStyle/>
          <a:p>
            <a:r>
              <a:rPr lang="en-US" sz="5500" b="1" spc="-150" dirty="0">
                <a:solidFill>
                  <a:prstClr val="white">
                    <a:lumMod val="85000"/>
                  </a:prstClr>
                </a:solidFill>
                <a:latin typeface="Arial" pitchFamily="34" charset="0"/>
                <a:cs typeface="Arial" pitchFamily="34" charset="0"/>
              </a:rPr>
              <a:t>ANOTHER SLIDE STYLE</a:t>
            </a:r>
          </a:p>
        </p:txBody>
      </p:sp>
      <p:pic>
        <p:nvPicPr>
          <p:cNvPr id="30" name="Picture 29"/>
          <p:cNvPicPr>
            <a:picLocks noChangeAspect="1"/>
          </p:cNvPicPr>
          <p:nvPr/>
        </p:nvPicPr>
        <p:blipFill>
          <a:blip r:embed="rId4"/>
          <a:stretch>
            <a:fillRect/>
          </a:stretch>
        </p:blipFill>
        <p:spPr>
          <a:xfrm>
            <a:off x="5334000" y="1752600"/>
            <a:ext cx="3505200" cy="3505200"/>
          </a:xfrm>
          <a:prstGeom prst="rect">
            <a:avLst/>
          </a:prstGeom>
          <a:solidFill>
            <a:schemeClr val="bg1"/>
          </a:solidFill>
          <a:ln w="47625">
            <a:noFill/>
            <a:miter lim="800000"/>
          </a:ln>
          <a:effectLst>
            <a:outerShdw blurRad="38100" sx="101000" sy="101000" algn="ctr" rotWithShape="0">
              <a:prstClr val="black">
                <a:alpha val="15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724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914400" y="4800601"/>
            <a:ext cx="7743825" cy="1981200"/>
          </a:xfrm>
          <a:prstGeom prst="rect">
            <a:avLst/>
          </a:prstGeom>
          <a:noFill/>
        </p:spPr>
        <p:txBody>
          <a:bodyPr wrap="square" rtlCol="0">
            <a:normAutofit/>
          </a:bodyPr>
          <a:lstStyle/>
          <a:p>
            <a:pPr algn="r"/>
            <a:r>
              <a:rPr lang="en-US" dirty="0">
                <a:solidFill>
                  <a:prstClr val="black">
                    <a:lumMod val="65000"/>
                    <a:lumOff val="35000"/>
                  </a:prstClr>
                </a:solidFill>
              </a:rPr>
              <a:t>					Add some urgency to the message so they take action right away.</a:t>
            </a:r>
          </a:p>
          <a:p>
            <a:pPr algn="r">
              <a:lnSpc>
                <a:spcPct val="120000"/>
              </a:lnSpc>
            </a:pPr>
            <a:endParaRPr lang="en-US" dirty="0">
              <a:solidFill>
                <a:prstClr val="black">
                  <a:lumMod val="85000"/>
                  <a:lumOff val="15000"/>
                </a:prstClr>
              </a:solidFill>
            </a:endParaRPr>
          </a:p>
          <a:p>
            <a:pPr algn="r">
              <a:lnSpc>
                <a:spcPct val="120000"/>
              </a:lnSpc>
            </a:pPr>
            <a:r>
              <a:rPr lang="en-US" sz="2200" b="1" dirty="0">
                <a:solidFill>
                  <a:prstClr val="black">
                    <a:lumMod val="75000"/>
                    <a:lumOff val="25000"/>
                  </a:prstClr>
                </a:solidFill>
              </a:rPr>
              <a:t>Include a link</a:t>
            </a:r>
            <a:endParaRPr lang="en-US" dirty="0">
              <a:solidFill>
                <a:prstClr val="black"/>
              </a:solidFill>
            </a:endParaRPr>
          </a:p>
        </p:txBody>
      </p:sp>
      <p:sp>
        <p:nvSpPr>
          <p:cNvPr id="5" name="Title 4"/>
          <p:cNvSpPr>
            <a:spLocks noGrp="1"/>
          </p:cNvSpPr>
          <p:nvPr>
            <p:ph type="title"/>
          </p:nvPr>
        </p:nvSpPr>
        <p:spPr>
          <a:xfrm>
            <a:off x="290400" y="3304950"/>
            <a:ext cx="8686800" cy="1095600"/>
          </a:xfrm>
        </p:spPr>
        <p:txBody>
          <a:bodyPr>
            <a:noAutofit/>
          </a:bodyPr>
          <a:lstStyle/>
          <a:p>
            <a:pPr lvl="0" algn="ctr">
              <a:lnSpc>
                <a:spcPct val="80000"/>
              </a:lnSpc>
              <a:spcBef>
                <a:spcPts val="0"/>
              </a:spcBef>
            </a:pPr>
            <a:r>
              <a:rPr lang="en-US" sz="7200" dirty="0">
                <a:ln>
                  <a:gradFill>
                    <a:gsLst>
                      <a:gs pos="0">
                        <a:prstClr val="white"/>
                      </a:gs>
                      <a:gs pos="50000">
                        <a:prstClr val="white">
                          <a:lumMod val="75000"/>
                        </a:prstClr>
                      </a:gs>
                    </a:gsLst>
                    <a:lin ang="5400000" scaled="0"/>
                  </a:gradFill>
                </a:ln>
                <a:gradFill>
                  <a:gsLst>
                    <a:gs pos="11000">
                      <a:prstClr val="white">
                        <a:lumMod val="75000"/>
                      </a:prstClr>
                    </a:gs>
                    <a:gs pos="91000">
                      <a:prstClr val="white"/>
                    </a:gs>
                  </a:gsLst>
                  <a:lin ang="16200000" scaled="1"/>
                </a:gradFill>
              </a:rPr>
              <a:t>DON’T STOP NOW</a:t>
            </a:r>
            <a:br>
              <a:rPr lang="en-US" sz="7200" dirty="0">
                <a:ln>
                  <a:gradFill>
                    <a:gsLst>
                      <a:gs pos="0">
                        <a:prstClr val="white"/>
                      </a:gs>
                      <a:gs pos="50000">
                        <a:prstClr val="white">
                          <a:lumMod val="75000"/>
                        </a:prstClr>
                      </a:gs>
                    </a:gsLst>
                    <a:lin ang="5400000" scaled="0"/>
                  </a:gradFill>
                </a:ln>
                <a:gradFill>
                  <a:gsLst>
                    <a:gs pos="11000">
                      <a:prstClr val="white">
                        <a:lumMod val="75000"/>
                      </a:prstClr>
                    </a:gs>
                    <a:gs pos="91000">
                      <a:prstClr val="white"/>
                    </a:gs>
                  </a:gsLst>
                  <a:lin ang="16200000" scaled="1"/>
                </a:gradFill>
              </a:rPr>
            </a:br>
            <a:endParaRPr lang="en-US" sz="4000" dirty="0"/>
          </a:p>
        </p:txBody>
      </p:sp>
      <p:sp>
        <p:nvSpPr>
          <p:cNvPr id="6" name="Text Placeholder 5"/>
          <p:cNvSpPr>
            <a:spLocks noGrp="1"/>
          </p:cNvSpPr>
          <p:nvPr>
            <p:ph type="body" idx="1"/>
          </p:nvPr>
        </p:nvSpPr>
        <p:spPr>
          <a:xfrm>
            <a:off x="297600" y="2286000"/>
            <a:ext cx="8694000" cy="639762"/>
          </a:xfrm>
        </p:spPr>
        <p:txBody>
          <a:bodyPr>
            <a:normAutofit fontScale="92500" lnSpcReduction="20000"/>
          </a:bodyPr>
          <a:lstStyle/>
          <a:p>
            <a:pPr lvl="0">
              <a:lnSpc>
                <a:spcPct val="80000"/>
              </a:lnSpc>
              <a:spcBef>
                <a:spcPts val="0"/>
              </a:spcBef>
            </a:pPr>
            <a:r>
              <a:rPr lang="en-CA" dirty="0"/>
              <a:t>If there’s a product that will help them do the job quickly, recommend that here. </a:t>
            </a:r>
            <a:endParaRPr lang="en-US" sz="3600" dirty="0"/>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57200" y="2057400"/>
            <a:ext cx="4953000" cy="2654573"/>
          </a:xfrm>
          <a:prstGeom prst="rect">
            <a:avLst/>
          </a:prstGeom>
          <a:noFill/>
        </p:spPr>
        <p:txBody>
          <a:bodyPr wrap="square" rtlCol="0">
            <a:normAutofit/>
          </a:bodyPr>
          <a:lstStyle/>
          <a:p>
            <a:pPr>
              <a:spcBef>
                <a:spcPts val="100"/>
              </a:spcBef>
            </a:pPr>
            <a:r>
              <a:rPr lang="en-CA" dirty="0">
                <a:solidFill>
                  <a:schemeClr val="bg1"/>
                </a:solidFill>
              </a:rPr>
              <a:t>Talk about a problem your reader might be having.</a:t>
            </a:r>
          </a:p>
          <a:p>
            <a:pPr>
              <a:spcBef>
                <a:spcPts val="100"/>
              </a:spcBef>
            </a:pPr>
            <a:endParaRPr lang="en-CA" sz="2000" dirty="0">
              <a:solidFill>
                <a:schemeClr val="bg1"/>
              </a:solidFill>
            </a:endParaRPr>
          </a:p>
          <a:p>
            <a:pPr>
              <a:spcBef>
                <a:spcPts val="100"/>
              </a:spcBef>
            </a:pPr>
            <a:r>
              <a:rPr lang="en-CA" dirty="0">
                <a:solidFill>
                  <a:schemeClr val="bg1"/>
                </a:solidFill>
              </a:rPr>
              <a:t>Insert image(s) that relate/reflect the problem   </a:t>
            </a:r>
            <a:r>
              <a:rPr lang="en-CA" dirty="0">
                <a:solidFill>
                  <a:schemeClr val="bg1"/>
                </a:solidFill>
                <a:sym typeface="Wingdings" panose="05000000000000000000" pitchFamily="2" charset="2"/>
              </a:rPr>
              <a:t></a:t>
            </a:r>
            <a:endParaRPr lang="en-US" dirty="0">
              <a:solidFill>
                <a:schemeClr val="bg1"/>
              </a:solidFill>
            </a:endParaRPr>
          </a:p>
          <a:p>
            <a:pPr>
              <a:spcBef>
                <a:spcPts val="100"/>
              </a:spcBef>
            </a:pPr>
            <a:endParaRPr lang="en-US" sz="2000" dirty="0">
              <a:solidFill>
                <a:prstClr val="white"/>
              </a:solidFill>
            </a:endParaRPr>
          </a:p>
          <a:p>
            <a:endParaRPr lang="en-US" sz="2400" dirty="0">
              <a:solidFill>
                <a:prstClr val="black"/>
              </a:solidFill>
            </a:endParaRPr>
          </a:p>
        </p:txBody>
      </p:sp>
      <p:sp>
        <p:nvSpPr>
          <p:cNvPr id="5" name="TextBox 4"/>
          <p:cNvSpPr txBox="1"/>
          <p:nvPr/>
        </p:nvSpPr>
        <p:spPr>
          <a:xfrm>
            <a:off x="533400" y="762000"/>
            <a:ext cx="4648200" cy="1295400"/>
          </a:xfrm>
          <a:prstGeom prst="rect">
            <a:avLst/>
          </a:prstGeom>
          <a:noFill/>
        </p:spPr>
        <p:txBody>
          <a:bodyPr wrap="square" rtlCol="0" anchor="b">
            <a:normAutofit/>
          </a:bodyPr>
          <a:lstStyle/>
          <a:p>
            <a:r>
              <a:rPr lang="en-US" sz="4400" b="1" dirty="0">
                <a:solidFill>
                  <a:srgbClr val="7BCF27"/>
                </a:solidFill>
              </a:rPr>
              <a:t>PROBLEM</a:t>
            </a:r>
          </a:p>
        </p:txBody>
      </p:sp>
      <p:pic>
        <p:nvPicPr>
          <p:cNvPr id="4" name="Picture 3">
            <a:extLst>
              <a:ext uri="{FF2B5EF4-FFF2-40B4-BE49-F238E27FC236}">
                <a16:creationId xmlns:a16="http://schemas.microsoft.com/office/drawing/2014/main" id="{6C2AD4FE-B08B-4FC7-9697-F4C0EDE3D1E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715000" y="914400"/>
            <a:ext cx="3200400"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707886"/>
          </a:xfrm>
          <a:prstGeom prst="rect">
            <a:avLst/>
          </a:prstGeom>
          <a:noFill/>
        </p:spPr>
        <p:txBody>
          <a:bodyPr wrap="square" rtlCol="0">
            <a:normAutofit/>
          </a:bodyPr>
          <a:lstStyle/>
          <a:p>
            <a:r>
              <a:rPr lang="en-US" sz="4000" b="1" dirty="0">
                <a:solidFill>
                  <a:schemeClr val="tx1">
                    <a:lumMod val="85000"/>
                    <a:lumOff val="15000"/>
                  </a:schemeClr>
                </a:solidFill>
                <a:latin typeface="+mj-lt"/>
              </a:rPr>
              <a:t>Talk about</a:t>
            </a:r>
            <a:r>
              <a:rPr lang="en-US" sz="4000" dirty="0">
                <a:latin typeface="+mj-lt"/>
              </a:rPr>
              <a:t> </a:t>
            </a:r>
            <a:r>
              <a:rPr lang="en-US" sz="4000" dirty="0">
                <a:solidFill>
                  <a:schemeClr val="tx1">
                    <a:lumMod val="50000"/>
                    <a:lumOff val="50000"/>
                  </a:schemeClr>
                </a:solidFill>
                <a:latin typeface="+mj-lt"/>
              </a:rPr>
              <a:t>the solution you offer</a:t>
            </a:r>
            <a:endParaRPr lang="en-US"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62000" y="5562600"/>
            <a:ext cx="7973935" cy="400110"/>
          </a:xfrm>
          <a:prstGeom prst="rect">
            <a:avLst/>
          </a:prstGeom>
          <a:noFill/>
        </p:spPr>
        <p:txBody>
          <a:bodyPr wrap="none" rtlCol="0">
            <a:normAutofit/>
          </a:bodyPr>
          <a:lstStyle/>
          <a:p>
            <a:pPr algn="r"/>
            <a:r>
              <a:rPr lang="en-US" sz="2000" b="1" dirty="0">
                <a:solidFill>
                  <a:schemeClr val="tx1">
                    <a:lumMod val="75000"/>
                    <a:lumOff val="25000"/>
                  </a:schemeClr>
                </a:solidFill>
              </a:rPr>
              <a:t>We help you every step of the way</a:t>
            </a:r>
          </a:p>
        </p:txBody>
      </p:sp>
      <p:sp>
        <p:nvSpPr>
          <p:cNvPr id="12" name="Rectangle 11"/>
          <p:cNvSpPr/>
          <p:nvPr/>
        </p:nvSpPr>
        <p:spPr>
          <a:xfrm>
            <a:off x="8686800" y="5715000"/>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6600"/>
                </a:solidFill>
              </a:rPr>
              <a:t>           </a:t>
            </a:r>
          </a:p>
        </p:txBody>
      </p:sp>
      <p:grpSp>
        <p:nvGrpSpPr>
          <p:cNvPr id="26" name="Group 25"/>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4" name="TextBox 13"/>
            <p:cNvSpPr txBox="1"/>
            <p:nvPr/>
          </p:nvSpPr>
          <p:spPr>
            <a:xfrm>
              <a:off x="1121392" y="1557456"/>
              <a:ext cx="1219200" cy="2708434"/>
            </a:xfrm>
            <a:prstGeom prst="rect">
              <a:avLst/>
            </a:prstGeom>
            <a:noFill/>
          </p:spPr>
          <p:txBody>
            <a:bodyPr wrap="square" rtlCol="0">
              <a:spAutoFit/>
            </a:bodyPr>
            <a:lstStyle/>
            <a:p>
              <a:r>
                <a:rPr lang="en-US" sz="17000" b="1" dirty="0">
                  <a:solidFill>
                    <a:srgbClr val="F26200">
                      <a:alpha val="40000"/>
                    </a:srgbClr>
                  </a:solidFill>
                  <a:latin typeface="+mj-lt"/>
                  <a:cs typeface="Arial" pitchFamily="34" charset="0"/>
                </a:rPr>
                <a:t>1</a:t>
              </a:r>
            </a:p>
          </p:txBody>
        </p:sp>
        <p:sp>
          <p:nvSpPr>
            <p:cNvPr id="13" name="TextBox 12"/>
            <p:cNvSpPr txBox="1"/>
            <p:nvPr/>
          </p:nvSpPr>
          <p:spPr>
            <a:xfrm>
              <a:off x="823416" y="2666898"/>
              <a:ext cx="1931160" cy="683264"/>
            </a:xfrm>
            <a:prstGeom prst="rect">
              <a:avLst/>
            </a:prstGeom>
            <a:noFill/>
          </p:spPr>
          <p:txBody>
            <a:bodyPr wrap="square" rtlCol="0">
              <a:normAutofit fontScale="85000" lnSpcReduction="20000"/>
            </a:bodyPr>
            <a:lstStyle/>
            <a:p>
              <a:pPr algn="ctr">
                <a:lnSpc>
                  <a:spcPct val="80000"/>
                </a:lnSpc>
              </a:pPr>
              <a:r>
                <a:rPr lang="en-US" sz="2400" b="1" spc="60" dirty="0">
                  <a:solidFill>
                    <a:schemeClr val="bg1"/>
                  </a:solidFill>
                  <a:effectLst>
                    <a:outerShdw blurRad="50800" dist="25400" dir="5400000" algn="t" rotWithShape="0">
                      <a:prstClr val="black">
                        <a:alpha val="15000"/>
                      </a:prstClr>
                    </a:outerShdw>
                  </a:effectLst>
                </a:rPr>
                <a:t> Proper Stretching Techniques</a:t>
              </a:r>
            </a:p>
          </p:txBody>
        </p:sp>
        <p:sp>
          <p:nvSpPr>
            <p:cNvPr id="19" name="Oval 1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23" name="Group 22"/>
          <p:cNvGrpSpPr/>
          <p:nvPr/>
        </p:nvGrpSpPr>
        <p:grpSpPr>
          <a:xfrm>
            <a:off x="3543300" y="1591943"/>
            <a:ext cx="2057400" cy="2708434"/>
            <a:chOff x="3543300" y="1591943"/>
            <a:chExt cx="2057400" cy="2708434"/>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5" name="TextBox 14"/>
            <p:cNvSpPr txBox="1"/>
            <p:nvPr/>
          </p:nvSpPr>
          <p:spPr>
            <a:xfrm>
              <a:off x="3933968" y="1591943"/>
              <a:ext cx="1219200" cy="2708434"/>
            </a:xfrm>
            <a:prstGeom prst="rect">
              <a:avLst/>
            </a:prstGeom>
            <a:noFill/>
          </p:spPr>
          <p:txBody>
            <a:bodyPr wrap="square" rtlCol="0">
              <a:spAutoFit/>
            </a:bodyPr>
            <a:lstStyle/>
            <a:p>
              <a:r>
                <a:rPr lang="en-US" sz="17000" b="1" dirty="0">
                  <a:solidFill>
                    <a:srgbClr val="2A7A9E">
                      <a:alpha val="40000"/>
                    </a:srgbClr>
                  </a:solidFill>
                  <a:latin typeface="+mj-lt"/>
                  <a:cs typeface="Arial" pitchFamily="34" charset="0"/>
                </a:rPr>
                <a:t>2</a:t>
              </a:r>
            </a:p>
          </p:txBody>
        </p:sp>
        <p:sp>
          <p:nvSpPr>
            <p:cNvPr id="16" name="TextBox 15"/>
            <p:cNvSpPr txBox="1"/>
            <p:nvPr/>
          </p:nvSpPr>
          <p:spPr>
            <a:xfrm>
              <a:off x="3601872" y="2701385"/>
              <a:ext cx="1931160" cy="665695"/>
            </a:xfrm>
            <a:prstGeom prst="rect">
              <a:avLst/>
            </a:prstGeom>
            <a:noFill/>
          </p:spPr>
          <p:txBody>
            <a:bodyPr wrap="square" rtlCol="0">
              <a:normAutofit fontScale="85000" lnSpcReduction="20000"/>
            </a:bodyPr>
            <a:lstStyle/>
            <a:p>
              <a:pPr algn="ctr">
                <a:lnSpc>
                  <a:spcPct val="80000"/>
                </a:lnSpc>
              </a:pPr>
              <a:r>
                <a:rPr lang="en-US" sz="2300" b="1" spc="60" dirty="0">
                  <a:solidFill>
                    <a:schemeClr val="bg1"/>
                  </a:solidFill>
                  <a:effectLst>
                    <a:outerShdw blurRad="50800" dist="25400" dir="5400000" algn="t" rotWithShape="0">
                      <a:prstClr val="black">
                        <a:alpha val="15000"/>
                      </a:prstClr>
                    </a:outerShdw>
                  </a:effectLst>
                </a:rPr>
                <a:t>Alternative Treatment Options</a:t>
              </a:r>
              <a:endParaRPr lang="en-US" sz="2300" b="1" dirty="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82124" y="198863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24" name="Group 23"/>
          <p:cNvGrpSpPr/>
          <p:nvPr/>
        </p:nvGrpSpPr>
        <p:grpSpPr>
          <a:xfrm>
            <a:off x="6324600" y="1587511"/>
            <a:ext cx="2057400" cy="2708434"/>
            <a:chOff x="6324600" y="1587511"/>
            <a:chExt cx="2057400" cy="2708434"/>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 name="TextBox 16"/>
            <p:cNvSpPr txBox="1"/>
            <p:nvPr/>
          </p:nvSpPr>
          <p:spPr>
            <a:xfrm>
              <a:off x="6721604" y="1587511"/>
              <a:ext cx="1219200" cy="2708434"/>
            </a:xfrm>
            <a:prstGeom prst="rect">
              <a:avLst/>
            </a:prstGeom>
            <a:noFill/>
          </p:spPr>
          <p:txBody>
            <a:bodyPr wrap="square" rtlCol="0">
              <a:spAutoFit/>
            </a:bodyPr>
            <a:lstStyle/>
            <a:p>
              <a:r>
                <a:rPr lang="en-US" sz="17000" b="1" dirty="0">
                  <a:solidFill>
                    <a:srgbClr val="65B131">
                      <a:alpha val="64000"/>
                    </a:srgbClr>
                  </a:solidFill>
                  <a:latin typeface="+mj-lt"/>
                  <a:cs typeface="Arial" pitchFamily="34" charset="0"/>
                </a:rPr>
                <a:t>3</a:t>
              </a:r>
            </a:p>
          </p:txBody>
        </p:sp>
        <p:sp>
          <p:nvSpPr>
            <p:cNvPr id="18" name="TextBox 17"/>
            <p:cNvSpPr txBox="1"/>
            <p:nvPr/>
          </p:nvSpPr>
          <p:spPr>
            <a:xfrm>
              <a:off x="6411810" y="2674651"/>
              <a:ext cx="1931160" cy="665695"/>
            </a:xfrm>
            <a:prstGeom prst="rect">
              <a:avLst/>
            </a:prstGeom>
            <a:noFill/>
          </p:spPr>
          <p:txBody>
            <a:bodyPr wrap="square" rtlCol="0">
              <a:normAutofit/>
            </a:bodyPr>
            <a:lstStyle/>
            <a:p>
              <a:pPr algn="ctr">
                <a:lnSpc>
                  <a:spcPct val="80000"/>
                </a:lnSpc>
              </a:pPr>
              <a:r>
                <a:rPr lang="en-US" sz="2300" b="1" spc="60" dirty="0">
                  <a:solidFill>
                    <a:schemeClr val="bg1"/>
                  </a:solidFill>
                  <a:effectLst>
                    <a:outerShdw blurRad="50800" dist="25400" dir="5400000" algn="t" rotWithShape="0">
                      <a:prstClr val="black">
                        <a:alpha val="15000"/>
                      </a:prstClr>
                    </a:outerShdw>
                  </a:effectLst>
                </a:rPr>
                <a:t>Follow-Up Sessions</a:t>
              </a:r>
              <a:endParaRPr lang="en-US" sz="2300" b="1" dirty="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53200" y="1981200"/>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1" name="TextBox 10"/>
          <p:cNvSpPr txBox="1"/>
          <p:nvPr/>
        </p:nvSpPr>
        <p:spPr>
          <a:xfrm>
            <a:off x="1143000" y="1219200"/>
            <a:ext cx="7193280" cy="4800600"/>
          </a:xfrm>
          <a:prstGeom prst="rect">
            <a:avLst/>
          </a:prstGeom>
          <a:noFill/>
        </p:spPr>
        <p:txBody>
          <a:bodyPr wrap="square" rtlCol="0">
            <a:normAutofit/>
          </a:bodyPr>
          <a:lstStyle/>
          <a:p>
            <a:pPr>
              <a:lnSpc>
                <a:spcPct val="114000"/>
              </a:lnSpc>
            </a:pPr>
            <a:r>
              <a:rPr lang="en-CA" sz="2000" dirty="0"/>
              <a:t>Add a list of things they’ll need to solve the problem (tools, other products, etc.). </a:t>
            </a:r>
          </a:p>
          <a:p>
            <a:pPr>
              <a:lnSpc>
                <a:spcPct val="114000"/>
              </a:lnSpc>
            </a:pPr>
            <a:endParaRPr lang="en-CA" sz="2000" dirty="0">
              <a:solidFill>
                <a:prstClr val="black"/>
              </a:solidFill>
            </a:endParaRPr>
          </a:p>
          <a:p>
            <a:pPr marL="285750" indent="-285750">
              <a:lnSpc>
                <a:spcPct val="114000"/>
              </a:lnSpc>
              <a:buBlip>
                <a:blip r:embed="rId4"/>
              </a:buBlip>
            </a:pPr>
            <a:r>
              <a:rPr lang="en-US" dirty="0">
                <a:solidFill>
                  <a:prstClr val="black"/>
                </a:solidFill>
              </a:rPr>
              <a:t>Item 1</a:t>
            </a:r>
          </a:p>
          <a:p>
            <a:pPr marL="285750" indent="-285750">
              <a:lnSpc>
                <a:spcPct val="114000"/>
              </a:lnSpc>
              <a:buBlip>
                <a:blip r:embed="rId4"/>
              </a:buBlip>
            </a:pPr>
            <a:r>
              <a:rPr lang="en-US" dirty="0">
                <a:solidFill>
                  <a:prstClr val="black"/>
                </a:solidFill>
              </a:rPr>
              <a:t>Item 2</a:t>
            </a:r>
          </a:p>
          <a:p>
            <a:pPr marL="285750" indent="-285750">
              <a:lnSpc>
                <a:spcPct val="114000"/>
              </a:lnSpc>
              <a:buBlip>
                <a:blip r:embed="rId4"/>
              </a:buBlip>
            </a:pPr>
            <a:r>
              <a:rPr lang="en-US" dirty="0">
                <a:solidFill>
                  <a:prstClr val="black"/>
                </a:solidFill>
              </a:rPr>
              <a:t>Item 3</a:t>
            </a:r>
          </a:p>
          <a:p>
            <a:pPr marL="285750" indent="-285750">
              <a:lnSpc>
                <a:spcPct val="114000"/>
              </a:lnSpc>
              <a:buBlip>
                <a:blip r:embed="rId4"/>
              </a:buBlip>
            </a:pPr>
            <a:r>
              <a:rPr lang="en-US" dirty="0">
                <a:solidFill>
                  <a:prstClr val="black"/>
                </a:solidFill>
              </a:rPr>
              <a:t>Item 4</a:t>
            </a:r>
          </a:p>
        </p:txBody>
      </p:sp>
      <p:sp>
        <p:nvSpPr>
          <p:cNvPr id="9" name="Title 8"/>
          <p:cNvSpPr>
            <a:spLocks noGrp="1"/>
          </p:cNvSpPr>
          <p:nvPr>
            <p:ph type="title"/>
          </p:nvPr>
        </p:nvSpPr>
        <p:spPr>
          <a:xfrm>
            <a:off x="436180" y="2458"/>
            <a:ext cx="8403020" cy="685800"/>
          </a:xfrm>
        </p:spPr>
        <p:txBody>
          <a:bodyPr/>
          <a:lstStyle/>
          <a:p>
            <a:pPr lvl="0">
              <a:spcBef>
                <a:spcPts val="0"/>
              </a:spcBef>
            </a:pPr>
            <a:r>
              <a:rPr lang="en-US" sz="2800" b="1" dirty="0">
                <a:solidFill>
                  <a:prstClr val="black">
                    <a:lumMod val="85000"/>
                    <a:lumOff val="15000"/>
                  </a:prstClr>
                </a:solidFill>
                <a:latin typeface="+mn-lt"/>
                <a:ea typeface="+mn-ea"/>
                <a:cs typeface="+mn-cs"/>
              </a:rPr>
              <a:t>TOOLS </a:t>
            </a:r>
            <a:r>
              <a:rPr lang="en-US" sz="2800" b="1" dirty="0">
                <a:solidFill>
                  <a:prstClr val="black">
                    <a:lumMod val="50000"/>
                    <a:lumOff val="50000"/>
                  </a:prstClr>
                </a:solidFill>
                <a:latin typeface="+mn-lt"/>
                <a:ea typeface="+mn-ea"/>
                <a:cs typeface="+mn-cs"/>
              </a:rPr>
              <a:t>YOU WILL NEED</a:t>
            </a:r>
            <a:endParaRPr lang="en-US" dirty="0">
              <a:latin typeface="+mn-lt"/>
            </a:endParaRPr>
          </a:p>
        </p:txBody>
      </p:sp>
    </p:spTree>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4BDFA-343B-4E06-BEE4-9364EDED337A}"/>
              </a:ext>
            </a:extLst>
          </p:cNvPr>
          <p:cNvSpPr>
            <a:spLocks noGrp="1"/>
          </p:cNvSpPr>
          <p:nvPr>
            <p:ph type="title"/>
          </p:nvPr>
        </p:nvSpPr>
        <p:spPr/>
        <p:txBody>
          <a:bodyPr/>
          <a:lstStyle/>
          <a:p>
            <a:r>
              <a:rPr lang="en-CA" dirty="0"/>
              <a:t>walk them through step by step what they need to do to solve their problem.</a:t>
            </a:r>
            <a:endParaRPr lang="en-US" dirty="0"/>
          </a:p>
        </p:txBody>
      </p:sp>
      <p:sp>
        <p:nvSpPr>
          <p:cNvPr id="3" name="Text Placeholder 2">
            <a:extLst>
              <a:ext uri="{FF2B5EF4-FFF2-40B4-BE49-F238E27FC236}">
                <a16:creationId xmlns:a16="http://schemas.microsoft.com/office/drawing/2014/main" id="{92431A37-494C-4510-9FF5-BD08E9F3F6A3}"/>
              </a:ext>
            </a:extLst>
          </p:cNvPr>
          <p:cNvSpPr>
            <a:spLocks noGrp="1"/>
          </p:cNvSpPr>
          <p:nvPr>
            <p:ph type="body" idx="1"/>
          </p:nvPr>
        </p:nvSpPr>
        <p:spPr/>
        <p:txBody>
          <a:bodyPr/>
          <a:lstStyle/>
          <a:p>
            <a:r>
              <a:rPr lang="en-US" dirty="0"/>
              <a:t>You can add more text here</a:t>
            </a:r>
          </a:p>
        </p:txBody>
      </p:sp>
      <p:sp>
        <p:nvSpPr>
          <p:cNvPr id="4" name="TextBox 3">
            <a:extLst>
              <a:ext uri="{FF2B5EF4-FFF2-40B4-BE49-F238E27FC236}">
                <a16:creationId xmlns:a16="http://schemas.microsoft.com/office/drawing/2014/main" id="{12059987-0BFA-4E92-9FAD-BD08D726CA39}"/>
              </a:ext>
            </a:extLst>
          </p:cNvPr>
          <p:cNvSpPr txBox="1"/>
          <p:nvPr/>
        </p:nvSpPr>
        <p:spPr>
          <a:xfrm>
            <a:off x="1143000" y="1600200"/>
            <a:ext cx="1493519" cy="2708434"/>
          </a:xfrm>
          <a:prstGeom prst="rect">
            <a:avLst/>
          </a:prstGeom>
          <a:noFill/>
        </p:spPr>
        <p:txBody>
          <a:bodyPr wrap="square" rtlCol="0">
            <a:spAutoFit/>
          </a:bodyPr>
          <a:lstStyle>
            <a:defPPr>
              <a:defRPr lang="en-US"/>
            </a:defPPr>
            <a:lvl1pPr>
              <a:defRPr sz="17000" b="1">
                <a:solidFill>
                  <a:srgbClr val="2A7A9E">
                    <a:alpha val="40000"/>
                  </a:srgbClr>
                </a:solidFill>
                <a:cs typeface="Arial" pitchFamily="34" charset="0"/>
              </a:defRPr>
            </a:lvl1pPr>
          </a:lstStyle>
          <a:p>
            <a:r>
              <a:rPr lang="en-US" dirty="0">
                <a:solidFill>
                  <a:schemeClr val="accent6">
                    <a:lumMod val="75000"/>
                    <a:alpha val="40000"/>
                  </a:schemeClr>
                </a:solidFill>
              </a:rPr>
              <a:t>1</a:t>
            </a:r>
          </a:p>
        </p:txBody>
      </p:sp>
    </p:spTree>
    <p:extLst>
      <p:ext uri="{BB962C8B-B14F-4D97-AF65-F5344CB8AC3E}">
        <p14:creationId xmlns:p14="http://schemas.microsoft.com/office/powerpoint/2010/main" val="4216608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8" name="Oval 7"/>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17" name="TextBox 16"/>
          <p:cNvSpPr txBox="1"/>
          <p:nvPr/>
        </p:nvSpPr>
        <p:spPr>
          <a:xfrm>
            <a:off x="1159728" y="1531434"/>
            <a:ext cx="1219200" cy="2708434"/>
          </a:xfrm>
          <a:prstGeom prst="rect">
            <a:avLst/>
          </a:prstGeom>
          <a:noFill/>
        </p:spPr>
        <p:txBody>
          <a:bodyPr wrap="square" rtlCol="0">
            <a:spAutoFit/>
          </a:bodyPr>
          <a:lstStyle/>
          <a:p>
            <a:r>
              <a:rPr lang="en-US" sz="17000" b="1" dirty="0">
                <a:solidFill>
                  <a:srgbClr val="2A7A9E">
                    <a:alpha val="40000"/>
                  </a:srgbClr>
                </a:solidFill>
                <a:cs typeface="Arial" pitchFamily="34" charset="0"/>
              </a:rPr>
              <a:t>2</a:t>
            </a:r>
          </a:p>
        </p:txBody>
      </p:sp>
      <p:sp>
        <p:nvSpPr>
          <p:cNvPr id="9" name="Title 8"/>
          <p:cNvSpPr>
            <a:spLocks noGrp="1"/>
          </p:cNvSpPr>
          <p:nvPr>
            <p:ph type="title"/>
          </p:nvPr>
        </p:nvSpPr>
        <p:spPr/>
        <p:txBody>
          <a:bodyPr>
            <a:noAutofit/>
          </a:bodyPr>
          <a:lstStyle/>
          <a:p>
            <a:pPr lvl="0">
              <a:spcBef>
                <a:spcPts val="0"/>
              </a:spcBef>
            </a:pPr>
            <a:r>
              <a:rPr lang="en-US" sz="4000" cap="none" dirty="0">
                <a:solidFill>
                  <a:prstClr val="black">
                    <a:lumMod val="85000"/>
                    <a:lumOff val="15000"/>
                  </a:prstClr>
                </a:solidFill>
                <a:ea typeface="+mn-ea"/>
                <a:cs typeface="+mn-cs"/>
              </a:rPr>
              <a:t>This is step 2 of how to solve their problem</a:t>
            </a:r>
            <a:endParaRPr lang="en-US" sz="4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en-US" sz="1700" b="1" dirty="0">
                <a:solidFill>
                  <a:prstClr val="black">
                    <a:lumMod val="75000"/>
                    <a:lumOff val="25000"/>
                  </a:prstClr>
                </a:solidFill>
              </a:rPr>
              <a:t>Add a tip or something here</a:t>
            </a: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a:solidFill>
                  <a:srgbClr val="65B131">
                    <a:alpha val="64000"/>
                  </a:srgbClr>
                </a:solidFill>
                <a:cs typeface="Arial" pitchFamily="34" charset="0"/>
              </a:rPr>
              <a:t>3</a:t>
            </a:r>
          </a:p>
        </p:txBody>
      </p:sp>
      <p:sp>
        <p:nvSpPr>
          <p:cNvPr id="8" name="Title 7"/>
          <p:cNvSpPr>
            <a:spLocks noGrp="1"/>
          </p:cNvSpPr>
          <p:nvPr>
            <p:ph type="title"/>
          </p:nvPr>
        </p:nvSpPr>
        <p:spPr/>
        <p:txBody>
          <a:bodyPr>
            <a:noAutofit/>
          </a:bodyPr>
          <a:lstStyle/>
          <a:p>
            <a:pPr lvl="0">
              <a:spcBef>
                <a:spcPts val="0"/>
              </a:spcBef>
            </a:pPr>
            <a:r>
              <a:rPr lang="en-US" sz="4000" cap="none" dirty="0">
                <a:solidFill>
                  <a:prstClr val="black">
                    <a:lumMod val="85000"/>
                    <a:lumOff val="15000"/>
                  </a:prstClr>
                </a:solidFill>
                <a:ea typeface="+mn-ea"/>
                <a:cs typeface="+mn-cs"/>
              </a:rPr>
              <a:t>Step 3 to solving their problems</a:t>
            </a:r>
            <a:endParaRPr lang="en-US" sz="2800" dirty="0"/>
          </a:p>
        </p:txBody>
      </p:sp>
      <p:sp>
        <p:nvSpPr>
          <p:cNvPr id="9" name="Text Placeholder 8"/>
          <p:cNvSpPr>
            <a:spLocks noGrp="1"/>
          </p:cNvSpPr>
          <p:nvPr>
            <p:ph type="body" idx="1"/>
          </p:nvPr>
        </p:nvSpPr>
        <p:spPr/>
        <p:txBody>
          <a:bodyPr vert="horz" lIns="91440" tIns="45720" rIns="91440" bIns="45720" rtlCol="0" anchor="b">
            <a:normAutofit/>
          </a:bodyPr>
          <a:lstStyle/>
          <a:p>
            <a:pPr>
              <a:spcBef>
                <a:spcPts val="0"/>
              </a:spcBef>
            </a:pPr>
            <a:r>
              <a:rPr lang="en-US" sz="1700" b="1" dirty="0">
                <a:solidFill>
                  <a:prstClr val="black">
                    <a:lumMod val="75000"/>
                    <a:lumOff val="25000"/>
                  </a:prstClr>
                </a:solidFill>
              </a:rPr>
              <a:t>Another tip or something here</a:t>
            </a: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E8783A-068D-4203-A6E8-FFE672391FF8}"/>
              </a:ext>
            </a:extLst>
          </p:cNvPr>
          <p:cNvSpPr>
            <a:spLocks noGrp="1"/>
          </p:cNvSpPr>
          <p:nvPr>
            <p:ph type="title"/>
          </p:nvPr>
        </p:nvSpPr>
        <p:spPr/>
        <p:txBody>
          <a:bodyPr/>
          <a:lstStyle/>
          <a:p>
            <a:r>
              <a:rPr lang="en-US" dirty="0"/>
              <a:t>Step 4</a:t>
            </a:r>
          </a:p>
        </p:txBody>
      </p:sp>
      <p:sp>
        <p:nvSpPr>
          <p:cNvPr id="5" name="Text Placeholder 4">
            <a:extLst>
              <a:ext uri="{FF2B5EF4-FFF2-40B4-BE49-F238E27FC236}">
                <a16:creationId xmlns:a16="http://schemas.microsoft.com/office/drawing/2014/main" id="{E10230B7-15BE-4D0B-B98D-CFC06B2673CA}"/>
              </a:ext>
            </a:extLst>
          </p:cNvPr>
          <p:cNvSpPr>
            <a:spLocks noGrp="1"/>
          </p:cNvSpPr>
          <p:nvPr>
            <p:ph type="body" idx="1"/>
          </p:nvPr>
        </p:nvSpPr>
        <p:spPr/>
        <p:txBody>
          <a:bodyPr/>
          <a:lstStyle/>
          <a:p>
            <a:endParaRPr lang="en-US"/>
          </a:p>
        </p:txBody>
      </p:sp>
      <p:sp>
        <p:nvSpPr>
          <p:cNvPr id="6" name="TextBox 5">
            <a:extLst>
              <a:ext uri="{FF2B5EF4-FFF2-40B4-BE49-F238E27FC236}">
                <a16:creationId xmlns:a16="http://schemas.microsoft.com/office/drawing/2014/main" id="{2A62ADE9-E4F5-489B-B4B0-DD708AC566C6}"/>
              </a:ext>
            </a:extLst>
          </p:cNvPr>
          <p:cNvSpPr txBox="1"/>
          <p:nvPr/>
        </p:nvSpPr>
        <p:spPr>
          <a:xfrm>
            <a:off x="1066800" y="1600200"/>
            <a:ext cx="1219200" cy="2708434"/>
          </a:xfrm>
          <a:prstGeom prst="rect">
            <a:avLst/>
          </a:prstGeom>
          <a:noFill/>
        </p:spPr>
        <p:txBody>
          <a:bodyPr wrap="square" rtlCol="0">
            <a:spAutoFit/>
          </a:bodyPr>
          <a:lstStyle/>
          <a:p>
            <a:r>
              <a:rPr lang="en-US" sz="17000" b="1" dirty="0">
                <a:solidFill>
                  <a:schemeClr val="tx1">
                    <a:lumMod val="75000"/>
                    <a:lumOff val="25000"/>
                    <a:alpha val="64000"/>
                  </a:schemeClr>
                </a:solidFill>
                <a:cs typeface="Arial" pitchFamily="34" charset="0"/>
              </a:rPr>
              <a:t>4</a:t>
            </a:r>
          </a:p>
        </p:txBody>
      </p:sp>
    </p:spTree>
    <p:extLst>
      <p:ext uri="{BB962C8B-B14F-4D97-AF65-F5344CB8AC3E}">
        <p14:creationId xmlns:p14="http://schemas.microsoft.com/office/powerpoint/2010/main" val="1968121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EAEA61-6CEB-41EE-A689-E13277F6DB60}"/>
              </a:ext>
            </a:extLst>
          </p:cNvPr>
          <p:cNvSpPr>
            <a:spLocks noGrp="1"/>
          </p:cNvSpPr>
          <p:nvPr>
            <p:ph type="title"/>
          </p:nvPr>
        </p:nvSpPr>
        <p:spPr/>
        <p:txBody>
          <a:bodyPr/>
          <a:lstStyle/>
          <a:p>
            <a:r>
              <a:rPr lang="en-US" dirty="0"/>
              <a:t>Step 5</a:t>
            </a:r>
          </a:p>
        </p:txBody>
      </p:sp>
      <p:sp>
        <p:nvSpPr>
          <p:cNvPr id="5" name="Text Placeholder 4">
            <a:extLst>
              <a:ext uri="{FF2B5EF4-FFF2-40B4-BE49-F238E27FC236}">
                <a16:creationId xmlns:a16="http://schemas.microsoft.com/office/drawing/2014/main" id="{13A2BD30-7C62-47B9-99B2-398C664EE4EF}"/>
              </a:ext>
            </a:extLst>
          </p:cNvPr>
          <p:cNvSpPr>
            <a:spLocks noGrp="1"/>
          </p:cNvSpPr>
          <p:nvPr>
            <p:ph type="body" idx="1"/>
          </p:nvPr>
        </p:nvSpPr>
        <p:spPr/>
        <p:txBody>
          <a:bodyPr/>
          <a:lstStyle/>
          <a:p>
            <a:endParaRPr lang="en-US"/>
          </a:p>
        </p:txBody>
      </p:sp>
      <p:sp>
        <p:nvSpPr>
          <p:cNvPr id="7" name="TextBox 6">
            <a:extLst>
              <a:ext uri="{FF2B5EF4-FFF2-40B4-BE49-F238E27FC236}">
                <a16:creationId xmlns:a16="http://schemas.microsoft.com/office/drawing/2014/main" id="{9C7E6286-14F9-4E52-9483-7B5F86B29C39}"/>
              </a:ext>
            </a:extLst>
          </p:cNvPr>
          <p:cNvSpPr txBox="1"/>
          <p:nvPr/>
        </p:nvSpPr>
        <p:spPr>
          <a:xfrm>
            <a:off x="1143000" y="1600200"/>
            <a:ext cx="1219200" cy="2708434"/>
          </a:xfrm>
          <a:prstGeom prst="rect">
            <a:avLst/>
          </a:prstGeom>
          <a:noFill/>
        </p:spPr>
        <p:txBody>
          <a:bodyPr wrap="square" rtlCol="0">
            <a:spAutoFit/>
          </a:bodyPr>
          <a:lstStyle/>
          <a:p>
            <a:r>
              <a:rPr lang="en-US" sz="17000" b="1" dirty="0">
                <a:solidFill>
                  <a:srgbClr val="8A8CAC">
                    <a:alpha val="64000"/>
                  </a:srgbClr>
                </a:solidFill>
                <a:cs typeface="Arial" pitchFamily="34" charset="0"/>
              </a:rPr>
              <a:t>5</a:t>
            </a:r>
          </a:p>
        </p:txBody>
      </p:sp>
    </p:spTree>
    <p:extLst>
      <p:ext uri="{BB962C8B-B14F-4D97-AF65-F5344CB8AC3E}">
        <p14:creationId xmlns:p14="http://schemas.microsoft.com/office/powerpoint/2010/main" val="41806959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heme/theme1.xml><?xml version="1.0" encoding="utf-8"?>
<a:theme xmlns:a="http://schemas.openxmlformats.org/drawingml/2006/main" name="Introducing PowerPoint 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04122C5-4F29-48BA-8A90-6EF548C0EA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Introducing PowerPoint 2010 presentation</Template>
  <TotalTime>89</TotalTime>
  <Words>285</Words>
  <Application>Microsoft Office PowerPoint</Application>
  <PresentationFormat>On-screen Show (4:3)</PresentationFormat>
  <Paragraphs>70</Paragraphs>
  <Slides>13</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Georgia</vt:lpstr>
      <vt:lpstr>Wingdings</vt:lpstr>
      <vt:lpstr>Introducing PowerPoint 2010</vt:lpstr>
      <vt:lpstr>HOW TO… INSERT TOPIC HERE</vt:lpstr>
      <vt:lpstr>PowerPoint Presentation</vt:lpstr>
      <vt:lpstr>PowerPoint Presentation</vt:lpstr>
      <vt:lpstr>TOOLS YOU WILL NEED</vt:lpstr>
      <vt:lpstr>walk them through step by step what they need to do to solve their problem.</vt:lpstr>
      <vt:lpstr>This is step 2 of how to solve their problem</vt:lpstr>
      <vt:lpstr>Step 3 to solving their problems</vt:lpstr>
      <vt:lpstr>Step 4</vt:lpstr>
      <vt:lpstr>Step 5</vt:lpstr>
      <vt:lpstr>PowerPoint Presentation</vt:lpstr>
      <vt:lpstr>PowerPoint Presentation</vt:lpstr>
      <vt:lpstr>PowerPoint Presentation</vt:lpstr>
      <vt:lpstr>DON’T STOP 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INSERT TOPIC HERE</dc:title>
  <dc:creator>melody</dc:creator>
  <cp:keywords/>
  <cp:lastModifiedBy>melody</cp:lastModifiedBy>
  <cp:revision>10</cp:revision>
  <dcterms:created xsi:type="dcterms:W3CDTF">2017-10-25T00:03:15Z</dcterms:created>
  <dcterms:modified xsi:type="dcterms:W3CDTF">2017-10-25T17:20:55Z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TC016745519991</vt:lpwstr>
  </property>
</Properties>
</file>